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1" r:id="rId2"/>
  </p:sldMasterIdLst>
  <p:notesMasterIdLst>
    <p:notesMasterId r:id="rId31"/>
  </p:notesMasterIdLst>
  <p:sldIdLst>
    <p:sldId id="319" r:id="rId3"/>
    <p:sldId id="352" r:id="rId4"/>
    <p:sldId id="396" r:id="rId5"/>
    <p:sldId id="418" r:id="rId6"/>
    <p:sldId id="399" r:id="rId7"/>
    <p:sldId id="427" r:id="rId8"/>
    <p:sldId id="426" r:id="rId9"/>
    <p:sldId id="382" r:id="rId10"/>
    <p:sldId id="423" r:id="rId11"/>
    <p:sldId id="419" r:id="rId12"/>
    <p:sldId id="425" r:id="rId13"/>
    <p:sldId id="422" r:id="rId14"/>
    <p:sldId id="421" r:id="rId15"/>
    <p:sldId id="420" r:id="rId16"/>
    <p:sldId id="416" r:id="rId17"/>
    <p:sldId id="400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412" r:id="rId28"/>
    <p:sldId id="401" r:id="rId29"/>
    <p:sldId id="417" r:id="rId30"/>
  </p:sldIdLst>
  <p:sldSz cx="9144000" cy="5143500" type="screen16x9"/>
  <p:notesSz cx="6858000" cy="9144000"/>
  <p:embeddedFontLst>
    <p:embeddedFont>
      <p:font typeface="Constantia" panose="02030602050306030303" pitchFamily="18" charset="0"/>
      <p:regular r:id="rId32"/>
      <p:bold r:id="rId33"/>
      <p:italic r:id="rId34"/>
      <p:boldItalic r:id="rId35"/>
    </p:embeddedFont>
    <p:embeddedFont>
      <p:font typeface="Wingdings 2" panose="05020102010507070707" pitchFamily="18" charset="2"/>
      <p:regular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48F156-4E87-4AB1-AE6D-51D8CAA96385}">
  <a:tblStyle styleId="{5748F156-4E87-4AB1-AE6D-51D8CAA963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EA48F1-D836-4340-9F4C-539CE8FED54B}" type="doc">
      <dgm:prSet loTypeId="urn:microsoft.com/office/officeart/2005/8/layout/cycle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1302D7F-FFA1-41ED-AD7F-31BAD9DA33B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NHD</a:t>
          </a:r>
          <a:endParaRPr lang="en-US" dirty="0"/>
        </a:p>
      </dgm:t>
    </dgm:pt>
    <dgm:pt modelId="{8608C6B0-00BE-4BB8-8474-C408A516C044}" type="parTrans" cxnId="{C4B52DDD-F7AC-4F71-8284-82F9AA00C6B1}">
      <dgm:prSet/>
      <dgm:spPr/>
      <dgm:t>
        <a:bodyPr/>
        <a:lstStyle/>
        <a:p>
          <a:endParaRPr lang="en-US"/>
        </a:p>
      </dgm:t>
    </dgm:pt>
    <dgm:pt modelId="{4A50BFC3-1B89-42AE-BEAE-DAAB55C751D8}" type="sibTrans" cxnId="{C4B52DDD-F7AC-4F71-8284-82F9AA00C6B1}">
      <dgm:prSet/>
      <dgm:spPr/>
      <dgm:t>
        <a:bodyPr/>
        <a:lstStyle/>
        <a:p>
          <a:endParaRPr lang="en-US"/>
        </a:p>
      </dgm:t>
    </dgm:pt>
    <dgm:pt modelId="{AC774556-456B-4CA8-A2EE-296CE39362A9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critical thinking</a:t>
          </a:r>
          <a:endParaRPr lang="en-US" dirty="0"/>
        </a:p>
      </dgm:t>
    </dgm:pt>
    <dgm:pt modelId="{F5B26EB5-E38A-4AB8-8ACF-08BC41BDFDC8}" type="parTrans" cxnId="{961ED19E-3891-401C-8522-B832B01838F7}">
      <dgm:prSet/>
      <dgm:spPr/>
      <dgm:t>
        <a:bodyPr/>
        <a:lstStyle/>
        <a:p>
          <a:endParaRPr lang="en-US"/>
        </a:p>
      </dgm:t>
    </dgm:pt>
    <dgm:pt modelId="{4CEF18FB-A7FF-4431-923A-64EE72266CE8}" type="sibTrans" cxnId="{961ED19E-3891-401C-8522-B832B01838F7}">
      <dgm:prSet/>
      <dgm:spPr/>
      <dgm:t>
        <a:bodyPr/>
        <a:lstStyle/>
        <a:p>
          <a:endParaRPr lang="en-US"/>
        </a:p>
      </dgm:t>
    </dgm:pt>
    <dgm:pt modelId="{9BE50EC4-1B6C-4A9D-BE0C-1C0D8BA51EB2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citizenship</a:t>
          </a:r>
          <a:endParaRPr lang="en-US" dirty="0"/>
        </a:p>
      </dgm:t>
    </dgm:pt>
    <dgm:pt modelId="{1B91D810-20DE-49DA-A790-0E6AD4D779C9}" type="parTrans" cxnId="{A96D0AEB-97F7-4088-914F-E339B4BECE0D}">
      <dgm:prSet/>
      <dgm:spPr/>
      <dgm:t>
        <a:bodyPr/>
        <a:lstStyle/>
        <a:p>
          <a:endParaRPr lang="en-US"/>
        </a:p>
      </dgm:t>
    </dgm:pt>
    <dgm:pt modelId="{F5BB2762-978B-4615-829F-466A4BB26C8E}" type="sibTrans" cxnId="{A96D0AEB-97F7-4088-914F-E339B4BECE0D}">
      <dgm:prSet/>
      <dgm:spPr/>
      <dgm:t>
        <a:bodyPr/>
        <a:lstStyle/>
        <a:p>
          <a:endParaRPr lang="en-US"/>
        </a:p>
      </dgm:t>
    </dgm:pt>
    <dgm:pt modelId="{E4988ECD-E062-4BF0-8F74-B8A30786BF71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argumentation</a:t>
          </a:r>
          <a:endParaRPr lang="en-US" dirty="0"/>
        </a:p>
      </dgm:t>
    </dgm:pt>
    <dgm:pt modelId="{AE950B88-0595-4A85-AA01-09FB82016510}" type="parTrans" cxnId="{531C160C-1040-481F-A6D6-55571AF3A9D6}">
      <dgm:prSet/>
      <dgm:spPr/>
      <dgm:t>
        <a:bodyPr/>
        <a:lstStyle/>
        <a:p>
          <a:endParaRPr lang="en-US"/>
        </a:p>
      </dgm:t>
    </dgm:pt>
    <dgm:pt modelId="{E0136419-D14C-4FA5-8D02-9A24949A0F53}" type="sibTrans" cxnId="{531C160C-1040-481F-A6D6-55571AF3A9D6}">
      <dgm:prSet/>
      <dgm:spPr/>
      <dgm:t>
        <a:bodyPr/>
        <a:lstStyle/>
        <a:p>
          <a:endParaRPr lang="en-US"/>
        </a:p>
      </dgm:t>
    </dgm:pt>
    <dgm:pt modelId="{40235066-645F-49E1-AD73-9E07830A58C1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historical thinking</a:t>
          </a:r>
          <a:endParaRPr lang="en-US" dirty="0"/>
        </a:p>
      </dgm:t>
    </dgm:pt>
    <dgm:pt modelId="{E0060249-115A-4665-AE37-5DEB83A94DF6}" type="parTrans" cxnId="{3A2AD4EA-A5DD-4688-B3C3-8220AEDF9B1A}">
      <dgm:prSet/>
      <dgm:spPr/>
      <dgm:t>
        <a:bodyPr/>
        <a:lstStyle/>
        <a:p>
          <a:endParaRPr lang="en-US"/>
        </a:p>
      </dgm:t>
    </dgm:pt>
    <dgm:pt modelId="{05D6861C-DAB5-407C-ABD6-2EBD88A4ED6A}" type="sibTrans" cxnId="{3A2AD4EA-A5DD-4688-B3C3-8220AEDF9B1A}">
      <dgm:prSet/>
      <dgm:spPr/>
      <dgm:t>
        <a:bodyPr/>
        <a:lstStyle/>
        <a:p>
          <a:endParaRPr lang="en-US"/>
        </a:p>
      </dgm:t>
    </dgm:pt>
    <dgm:pt modelId="{3A6120D7-580F-4BFD-8C7B-1EF959EB9E1F}" type="pres">
      <dgm:prSet presAssocID="{E1EA48F1-D836-4340-9F4C-539CE8FED54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352AEC-DEBC-433E-90CA-F1E3244E1CC6}" type="pres">
      <dgm:prSet presAssocID="{A1302D7F-FFA1-41ED-AD7F-31BAD9DA33B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4DD0B1-F2A8-4DC9-A6F4-A11F685C6069}" type="pres">
      <dgm:prSet presAssocID="{A1302D7F-FFA1-41ED-AD7F-31BAD9DA33B0}" presName="spNode" presStyleCnt="0"/>
      <dgm:spPr/>
    </dgm:pt>
    <dgm:pt modelId="{ABBB966F-E829-4BC3-A8B3-6E035E48A2D4}" type="pres">
      <dgm:prSet presAssocID="{4A50BFC3-1B89-42AE-BEAE-DAAB55C751D8}" presName="sibTrans" presStyleLbl="sibTrans1D1" presStyleIdx="0" presStyleCnt="5"/>
      <dgm:spPr/>
      <dgm:t>
        <a:bodyPr/>
        <a:lstStyle/>
        <a:p>
          <a:endParaRPr lang="en-US"/>
        </a:p>
      </dgm:t>
    </dgm:pt>
    <dgm:pt modelId="{49E4CDEA-75C1-40F9-9354-47E9B9BE937E}" type="pres">
      <dgm:prSet presAssocID="{AC774556-456B-4CA8-A2EE-296CE39362A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DB9DC2-2226-4C02-9048-1FD8ADAB9C5B}" type="pres">
      <dgm:prSet presAssocID="{AC774556-456B-4CA8-A2EE-296CE39362A9}" presName="spNode" presStyleCnt="0"/>
      <dgm:spPr/>
    </dgm:pt>
    <dgm:pt modelId="{6739DA83-EFF1-493A-9C32-21E8742E504A}" type="pres">
      <dgm:prSet presAssocID="{4CEF18FB-A7FF-4431-923A-64EE72266CE8}" presName="sibTrans" presStyleLbl="sibTrans1D1" presStyleIdx="1" presStyleCnt="5"/>
      <dgm:spPr/>
      <dgm:t>
        <a:bodyPr/>
        <a:lstStyle/>
        <a:p>
          <a:endParaRPr lang="en-US"/>
        </a:p>
      </dgm:t>
    </dgm:pt>
    <dgm:pt modelId="{45FCF998-08C9-4317-ABED-A02A12D0F4F9}" type="pres">
      <dgm:prSet presAssocID="{9BE50EC4-1B6C-4A9D-BE0C-1C0D8BA51EB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09B39-39B4-4DE9-AFB1-072D275A0695}" type="pres">
      <dgm:prSet presAssocID="{9BE50EC4-1B6C-4A9D-BE0C-1C0D8BA51EB2}" presName="spNode" presStyleCnt="0"/>
      <dgm:spPr/>
    </dgm:pt>
    <dgm:pt modelId="{01AD508A-6DAB-4E86-A30B-4D4FFDD6F8C9}" type="pres">
      <dgm:prSet presAssocID="{F5BB2762-978B-4615-829F-466A4BB26C8E}" presName="sibTrans" presStyleLbl="sibTrans1D1" presStyleIdx="2" presStyleCnt="5"/>
      <dgm:spPr/>
      <dgm:t>
        <a:bodyPr/>
        <a:lstStyle/>
        <a:p>
          <a:endParaRPr lang="en-US"/>
        </a:p>
      </dgm:t>
    </dgm:pt>
    <dgm:pt modelId="{3F22D7B4-8A25-4727-A662-B241B90FFE8C}" type="pres">
      <dgm:prSet presAssocID="{E4988ECD-E062-4BF0-8F74-B8A30786BF7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1C7FE-3631-4E2F-80AF-142C76CAC5AD}" type="pres">
      <dgm:prSet presAssocID="{E4988ECD-E062-4BF0-8F74-B8A30786BF71}" presName="spNode" presStyleCnt="0"/>
      <dgm:spPr/>
    </dgm:pt>
    <dgm:pt modelId="{7935F8E2-C520-4815-A1C1-F1D5A11C7D42}" type="pres">
      <dgm:prSet presAssocID="{E0136419-D14C-4FA5-8D02-9A24949A0F5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E2D97620-CF9F-43A0-817E-3D5903F23803}" type="pres">
      <dgm:prSet presAssocID="{40235066-645F-49E1-AD73-9E07830A58C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B23FE-11FA-4762-A95E-3C28B227B0AA}" type="pres">
      <dgm:prSet presAssocID="{40235066-645F-49E1-AD73-9E07830A58C1}" presName="spNode" presStyleCnt="0"/>
      <dgm:spPr/>
    </dgm:pt>
    <dgm:pt modelId="{979B95D4-B43A-4BE3-9A0C-16E5E633CE34}" type="pres">
      <dgm:prSet presAssocID="{05D6861C-DAB5-407C-ABD6-2EBD88A4ED6A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180B6660-A01D-433F-9F9C-6E5184C3B80D}" type="presOf" srcId="{4A50BFC3-1B89-42AE-BEAE-DAAB55C751D8}" destId="{ABBB966F-E829-4BC3-A8B3-6E035E48A2D4}" srcOrd="0" destOrd="0" presId="urn:microsoft.com/office/officeart/2005/8/layout/cycle6"/>
    <dgm:cxn modelId="{28C48DA4-AD42-4FD1-937B-9E79737B7099}" type="presOf" srcId="{E1EA48F1-D836-4340-9F4C-539CE8FED54B}" destId="{3A6120D7-580F-4BFD-8C7B-1EF959EB9E1F}" srcOrd="0" destOrd="0" presId="urn:microsoft.com/office/officeart/2005/8/layout/cycle6"/>
    <dgm:cxn modelId="{9BB88D0F-287C-47CE-8219-6A0E161686DC}" type="presOf" srcId="{A1302D7F-FFA1-41ED-AD7F-31BAD9DA33B0}" destId="{25352AEC-DEBC-433E-90CA-F1E3244E1CC6}" srcOrd="0" destOrd="0" presId="urn:microsoft.com/office/officeart/2005/8/layout/cycle6"/>
    <dgm:cxn modelId="{7ADDF6A2-80BE-4B97-8AF9-C10BCA104C96}" type="presOf" srcId="{05D6861C-DAB5-407C-ABD6-2EBD88A4ED6A}" destId="{979B95D4-B43A-4BE3-9A0C-16E5E633CE34}" srcOrd="0" destOrd="0" presId="urn:microsoft.com/office/officeart/2005/8/layout/cycle6"/>
    <dgm:cxn modelId="{FDB767AE-9254-425A-BAAE-720B165F0C47}" type="presOf" srcId="{E4988ECD-E062-4BF0-8F74-B8A30786BF71}" destId="{3F22D7B4-8A25-4727-A662-B241B90FFE8C}" srcOrd="0" destOrd="0" presId="urn:microsoft.com/office/officeart/2005/8/layout/cycle6"/>
    <dgm:cxn modelId="{F742F4BC-00B3-4E3D-9EA8-5E8CC05134BD}" type="presOf" srcId="{4CEF18FB-A7FF-4431-923A-64EE72266CE8}" destId="{6739DA83-EFF1-493A-9C32-21E8742E504A}" srcOrd="0" destOrd="0" presId="urn:microsoft.com/office/officeart/2005/8/layout/cycle6"/>
    <dgm:cxn modelId="{2AD929F9-AD7E-4E6E-994B-80CC0ACD063B}" type="presOf" srcId="{AC774556-456B-4CA8-A2EE-296CE39362A9}" destId="{49E4CDEA-75C1-40F9-9354-47E9B9BE937E}" srcOrd="0" destOrd="0" presId="urn:microsoft.com/office/officeart/2005/8/layout/cycle6"/>
    <dgm:cxn modelId="{1161E129-87EB-4911-9643-41EA283FCEF6}" type="presOf" srcId="{E0136419-D14C-4FA5-8D02-9A24949A0F53}" destId="{7935F8E2-C520-4815-A1C1-F1D5A11C7D42}" srcOrd="0" destOrd="0" presId="urn:microsoft.com/office/officeart/2005/8/layout/cycle6"/>
    <dgm:cxn modelId="{0601CCD2-2CA5-44BD-B4F2-475CEA297BD5}" type="presOf" srcId="{9BE50EC4-1B6C-4A9D-BE0C-1C0D8BA51EB2}" destId="{45FCF998-08C9-4317-ABED-A02A12D0F4F9}" srcOrd="0" destOrd="0" presId="urn:microsoft.com/office/officeart/2005/8/layout/cycle6"/>
    <dgm:cxn modelId="{531C160C-1040-481F-A6D6-55571AF3A9D6}" srcId="{E1EA48F1-D836-4340-9F4C-539CE8FED54B}" destId="{E4988ECD-E062-4BF0-8F74-B8A30786BF71}" srcOrd="3" destOrd="0" parTransId="{AE950B88-0595-4A85-AA01-09FB82016510}" sibTransId="{E0136419-D14C-4FA5-8D02-9A24949A0F53}"/>
    <dgm:cxn modelId="{C4B52DDD-F7AC-4F71-8284-82F9AA00C6B1}" srcId="{E1EA48F1-D836-4340-9F4C-539CE8FED54B}" destId="{A1302D7F-FFA1-41ED-AD7F-31BAD9DA33B0}" srcOrd="0" destOrd="0" parTransId="{8608C6B0-00BE-4BB8-8474-C408A516C044}" sibTransId="{4A50BFC3-1B89-42AE-BEAE-DAAB55C751D8}"/>
    <dgm:cxn modelId="{5868978F-A6F4-4D3C-AF9B-31A5906C9B65}" type="presOf" srcId="{F5BB2762-978B-4615-829F-466A4BB26C8E}" destId="{01AD508A-6DAB-4E86-A30B-4D4FFDD6F8C9}" srcOrd="0" destOrd="0" presId="urn:microsoft.com/office/officeart/2005/8/layout/cycle6"/>
    <dgm:cxn modelId="{3A2AD4EA-A5DD-4688-B3C3-8220AEDF9B1A}" srcId="{E1EA48F1-D836-4340-9F4C-539CE8FED54B}" destId="{40235066-645F-49E1-AD73-9E07830A58C1}" srcOrd="4" destOrd="0" parTransId="{E0060249-115A-4665-AE37-5DEB83A94DF6}" sibTransId="{05D6861C-DAB5-407C-ABD6-2EBD88A4ED6A}"/>
    <dgm:cxn modelId="{A96D0AEB-97F7-4088-914F-E339B4BECE0D}" srcId="{E1EA48F1-D836-4340-9F4C-539CE8FED54B}" destId="{9BE50EC4-1B6C-4A9D-BE0C-1C0D8BA51EB2}" srcOrd="2" destOrd="0" parTransId="{1B91D810-20DE-49DA-A790-0E6AD4D779C9}" sibTransId="{F5BB2762-978B-4615-829F-466A4BB26C8E}"/>
    <dgm:cxn modelId="{AD183D43-F993-4D9D-9A91-3D2924669DDA}" type="presOf" srcId="{40235066-645F-49E1-AD73-9E07830A58C1}" destId="{E2D97620-CF9F-43A0-817E-3D5903F23803}" srcOrd="0" destOrd="0" presId="urn:microsoft.com/office/officeart/2005/8/layout/cycle6"/>
    <dgm:cxn modelId="{961ED19E-3891-401C-8522-B832B01838F7}" srcId="{E1EA48F1-D836-4340-9F4C-539CE8FED54B}" destId="{AC774556-456B-4CA8-A2EE-296CE39362A9}" srcOrd="1" destOrd="0" parTransId="{F5B26EB5-E38A-4AB8-8ACF-08BC41BDFDC8}" sibTransId="{4CEF18FB-A7FF-4431-923A-64EE72266CE8}"/>
    <dgm:cxn modelId="{D49C714D-66C6-4B43-BE5D-C41D8190165C}" type="presParOf" srcId="{3A6120D7-580F-4BFD-8C7B-1EF959EB9E1F}" destId="{25352AEC-DEBC-433E-90CA-F1E3244E1CC6}" srcOrd="0" destOrd="0" presId="urn:microsoft.com/office/officeart/2005/8/layout/cycle6"/>
    <dgm:cxn modelId="{AD0B76C3-820B-4CF8-B1A1-E129B7BA19C9}" type="presParOf" srcId="{3A6120D7-580F-4BFD-8C7B-1EF959EB9E1F}" destId="{104DD0B1-F2A8-4DC9-A6F4-A11F685C6069}" srcOrd="1" destOrd="0" presId="urn:microsoft.com/office/officeart/2005/8/layout/cycle6"/>
    <dgm:cxn modelId="{C59208FB-8133-46E6-8538-460603DF9C33}" type="presParOf" srcId="{3A6120D7-580F-4BFD-8C7B-1EF959EB9E1F}" destId="{ABBB966F-E829-4BC3-A8B3-6E035E48A2D4}" srcOrd="2" destOrd="0" presId="urn:microsoft.com/office/officeart/2005/8/layout/cycle6"/>
    <dgm:cxn modelId="{38675EC0-79AC-46DF-903F-B85AC5E59DA2}" type="presParOf" srcId="{3A6120D7-580F-4BFD-8C7B-1EF959EB9E1F}" destId="{49E4CDEA-75C1-40F9-9354-47E9B9BE937E}" srcOrd="3" destOrd="0" presId="urn:microsoft.com/office/officeart/2005/8/layout/cycle6"/>
    <dgm:cxn modelId="{AC4BA3C2-CA6C-49AB-9FD2-F9C77BDE80C6}" type="presParOf" srcId="{3A6120D7-580F-4BFD-8C7B-1EF959EB9E1F}" destId="{5EDB9DC2-2226-4C02-9048-1FD8ADAB9C5B}" srcOrd="4" destOrd="0" presId="urn:microsoft.com/office/officeart/2005/8/layout/cycle6"/>
    <dgm:cxn modelId="{0B614D87-D4A1-4682-BD6C-5702A7044C8F}" type="presParOf" srcId="{3A6120D7-580F-4BFD-8C7B-1EF959EB9E1F}" destId="{6739DA83-EFF1-493A-9C32-21E8742E504A}" srcOrd="5" destOrd="0" presId="urn:microsoft.com/office/officeart/2005/8/layout/cycle6"/>
    <dgm:cxn modelId="{CBC64549-AF64-497A-B032-2BC7BB940A1F}" type="presParOf" srcId="{3A6120D7-580F-4BFD-8C7B-1EF959EB9E1F}" destId="{45FCF998-08C9-4317-ABED-A02A12D0F4F9}" srcOrd="6" destOrd="0" presId="urn:microsoft.com/office/officeart/2005/8/layout/cycle6"/>
    <dgm:cxn modelId="{DFEFC278-6C8F-4C35-B960-5746966107B8}" type="presParOf" srcId="{3A6120D7-580F-4BFD-8C7B-1EF959EB9E1F}" destId="{F3509B39-39B4-4DE9-AFB1-072D275A0695}" srcOrd="7" destOrd="0" presId="urn:microsoft.com/office/officeart/2005/8/layout/cycle6"/>
    <dgm:cxn modelId="{6AD685E7-41A1-4969-AB47-A06B4E507F2B}" type="presParOf" srcId="{3A6120D7-580F-4BFD-8C7B-1EF959EB9E1F}" destId="{01AD508A-6DAB-4E86-A30B-4D4FFDD6F8C9}" srcOrd="8" destOrd="0" presId="urn:microsoft.com/office/officeart/2005/8/layout/cycle6"/>
    <dgm:cxn modelId="{CE52EE14-EC73-4A54-AB30-BD15E9DD2AA6}" type="presParOf" srcId="{3A6120D7-580F-4BFD-8C7B-1EF959EB9E1F}" destId="{3F22D7B4-8A25-4727-A662-B241B90FFE8C}" srcOrd="9" destOrd="0" presId="urn:microsoft.com/office/officeart/2005/8/layout/cycle6"/>
    <dgm:cxn modelId="{39140CA9-38DB-4DD7-89D7-69F6F52A3F82}" type="presParOf" srcId="{3A6120D7-580F-4BFD-8C7B-1EF959EB9E1F}" destId="{C2C1C7FE-3631-4E2F-80AF-142C76CAC5AD}" srcOrd="10" destOrd="0" presId="urn:microsoft.com/office/officeart/2005/8/layout/cycle6"/>
    <dgm:cxn modelId="{2EDF656A-7C29-4402-AC90-1EACF28EC46E}" type="presParOf" srcId="{3A6120D7-580F-4BFD-8C7B-1EF959EB9E1F}" destId="{7935F8E2-C520-4815-A1C1-F1D5A11C7D42}" srcOrd="11" destOrd="0" presId="urn:microsoft.com/office/officeart/2005/8/layout/cycle6"/>
    <dgm:cxn modelId="{015E4494-9E9B-463B-A536-E4C68BE9B6A2}" type="presParOf" srcId="{3A6120D7-580F-4BFD-8C7B-1EF959EB9E1F}" destId="{E2D97620-CF9F-43A0-817E-3D5903F23803}" srcOrd="12" destOrd="0" presId="urn:microsoft.com/office/officeart/2005/8/layout/cycle6"/>
    <dgm:cxn modelId="{0E6DC7B4-FCBC-4614-B2AF-B73DEEA05C8D}" type="presParOf" srcId="{3A6120D7-580F-4BFD-8C7B-1EF959EB9E1F}" destId="{C1DB23FE-11FA-4762-A95E-3C28B227B0AA}" srcOrd="13" destOrd="0" presId="urn:microsoft.com/office/officeart/2005/8/layout/cycle6"/>
    <dgm:cxn modelId="{5AE10377-35C7-44D5-B970-7B70A30C0FA6}" type="presParOf" srcId="{3A6120D7-580F-4BFD-8C7B-1EF959EB9E1F}" destId="{979B95D4-B43A-4BE3-9A0C-16E5E633CE3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52AEC-DEBC-433E-90CA-F1E3244E1CC6}">
      <dsp:nvSpPr>
        <dsp:cNvPr id="0" name=""/>
        <dsp:cNvSpPr/>
      </dsp:nvSpPr>
      <dsp:spPr>
        <a:xfrm>
          <a:off x="2437958" y="1569"/>
          <a:ext cx="1239133" cy="805436"/>
        </a:xfrm>
        <a:prstGeom prst="roundRect">
          <a:avLst/>
        </a:prstGeom>
        <a:solidFill>
          <a:schemeClr val="accent1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NHD</a:t>
          </a:r>
          <a:endParaRPr lang="en-US" sz="1300" kern="1200" dirty="0"/>
        </a:p>
      </dsp:txBody>
      <dsp:txXfrm>
        <a:off x="2477276" y="40887"/>
        <a:ext cx="1160497" cy="726800"/>
      </dsp:txXfrm>
    </dsp:sp>
    <dsp:sp modelId="{ABBB966F-E829-4BC3-A8B3-6E035E48A2D4}">
      <dsp:nvSpPr>
        <dsp:cNvPr id="0" name=""/>
        <dsp:cNvSpPr/>
      </dsp:nvSpPr>
      <dsp:spPr>
        <a:xfrm>
          <a:off x="1448851" y="404287"/>
          <a:ext cx="3217346" cy="3217346"/>
        </a:xfrm>
        <a:custGeom>
          <a:avLst/>
          <a:gdLst/>
          <a:ahLst/>
          <a:cxnLst/>
          <a:rect l="0" t="0" r="0" b="0"/>
          <a:pathLst>
            <a:path>
              <a:moveTo>
                <a:pt x="2236746" y="127675"/>
              </a:moveTo>
              <a:arcTo wR="1608673" hR="1608673" stAng="17578872" swAng="1960719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E4CDEA-75C1-40F9-9354-47E9B9BE937E}">
      <dsp:nvSpPr>
        <dsp:cNvPr id="0" name=""/>
        <dsp:cNvSpPr/>
      </dsp:nvSpPr>
      <dsp:spPr>
        <a:xfrm>
          <a:off x="3967897" y="1113135"/>
          <a:ext cx="1239133" cy="805436"/>
        </a:xfrm>
        <a:prstGeom prst="roundRect">
          <a:avLst/>
        </a:prstGeom>
        <a:solidFill>
          <a:schemeClr val="accent1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critical thinking</a:t>
          </a:r>
          <a:endParaRPr lang="en-US" sz="1300" kern="1200" dirty="0"/>
        </a:p>
      </dsp:txBody>
      <dsp:txXfrm>
        <a:off x="4007215" y="1152453"/>
        <a:ext cx="1160497" cy="726800"/>
      </dsp:txXfrm>
    </dsp:sp>
    <dsp:sp modelId="{6739DA83-EFF1-493A-9C32-21E8742E504A}">
      <dsp:nvSpPr>
        <dsp:cNvPr id="0" name=""/>
        <dsp:cNvSpPr/>
      </dsp:nvSpPr>
      <dsp:spPr>
        <a:xfrm>
          <a:off x="1448851" y="404287"/>
          <a:ext cx="3217346" cy="3217346"/>
        </a:xfrm>
        <a:custGeom>
          <a:avLst/>
          <a:gdLst/>
          <a:ahLst/>
          <a:cxnLst/>
          <a:rect l="0" t="0" r="0" b="0"/>
          <a:pathLst>
            <a:path>
              <a:moveTo>
                <a:pt x="3215146" y="1524564"/>
              </a:moveTo>
              <a:arcTo wR="1608673" hR="1608673" stAng="21420177" swAng="2195673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FCF998-08C9-4317-ABED-A02A12D0F4F9}">
      <dsp:nvSpPr>
        <dsp:cNvPr id="0" name=""/>
        <dsp:cNvSpPr/>
      </dsp:nvSpPr>
      <dsp:spPr>
        <a:xfrm>
          <a:off x="3383512" y="2911686"/>
          <a:ext cx="1239133" cy="805436"/>
        </a:xfrm>
        <a:prstGeom prst="roundRect">
          <a:avLst/>
        </a:prstGeom>
        <a:solidFill>
          <a:schemeClr val="accent1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citizenship</a:t>
          </a:r>
          <a:endParaRPr lang="en-US" sz="1300" kern="1200" dirty="0"/>
        </a:p>
      </dsp:txBody>
      <dsp:txXfrm>
        <a:off x="3422830" y="2951004"/>
        <a:ext cx="1160497" cy="726800"/>
      </dsp:txXfrm>
    </dsp:sp>
    <dsp:sp modelId="{01AD508A-6DAB-4E86-A30B-4D4FFDD6F8C9}">
      <dsp:nvSpPr>
        <dsp:cNvPr id="0" name=""/>
        <dsp:cNvSpPr/>
      </dsp:nvSpPr>
      <dsp:spPr>
        <a:xfrm>
          <a:off x="1448851" y="404287"/>
          <a:ext cx="3217346" cy="3217346"/>
        </a:xfrm>
        <a:custGeom>
          <a:avLst/>
          <a:gdLst/>
          <a:ahLst/>
          <a:cxnLst/>
          <a:rect l="0" t="0" r="0" b="0"/>
          <a:pathLst>
            <a:path>
              <a:moveTo>
                <a:pt x="1928273" y="3185278"/>
              </a:moveTo>
              <a:arcTo wR="1608673" hR="1608673" stAng="4712437" swAng="1375127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2D7B4-8A25-4727-A662-B241B90FFE8C}">
      <dsp:nvSpPr>
        <dsp:cNvPr id="0" name=""/>
        <dsp:cNvSpPr/>
      </dsp:nvSpPr>
      <dsp:spPr>
        <a:xfrm>
          <a:off x="1492403" y="2911686"/>
          <a:ext cx="1239133" cy="805436"/>
        </a:xfrm>
        <a:prstGeom prst="roundRect">
          <a:avLst/>
        </a:prstGeom>
        <a:solidFill>
          <a:schemeClr val="accent1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argumentation</a:t>
          </a:r>
          <a:endParaRPr lang="en-US" sz="1300" kern="1200" dirty="0"/>
        </a:p>
      </dsp:txBody>
      <dsp:txXfrm>
        <a:off x="1531721" y="2951004"/>
        <a:ext cx="1160497" cy="726800"/>
      </dsp:txXfrm>
    </dsp:sp>
    <dsp:sp modelId="{7935F8E2-C520-4815-A1C1-F1D5A11C7D42}">
      <dsp:nvSpPr>
        <dsp:cNvPr id="0" name=""/>
        <dsp:cNvSpPr/>
      </dsp:nvSpPr>
      <dsp:spPr>
        <a:xfrm>
          <a:off x="1448851" y="404287"/>
          <a:ext cx="3217346" cy="3217346"/>
        </a:xfrm>
        <a:custGeom>
          <a:avLst/>
          <a:gdLst/>
          <a:ahLst/>
          <a:cxnLst/>
          <a:rect l="0" t="0" r="0" b="0"/>
          <a:pathLst>
            <a:path>
              <a:moveTo>
                <a:pt x="268736" y="2498841"/>
              </a:moveTo>
              <a:arcTo wR="1608673" hR="1608673" stAng="8784150" swAng="2195673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97620-CF9F-43A0-817E-3D5903F23803}">
      <dsp:nvSpPr>
        <dsp:cNvPr id="0" name=""/>
        <dsp:cNvSpPr/>
      </dsp:nvSpPr>
      <dsp:spPr>
        <a:xfrm>
          <a:off x="908018" y="1113135"/>
          <a:ext cx="1239133" cy="805436"/>
        </a:xfrm>
        <a:prstGeom prst="roundRect">
          <a:avLst/>
        </a:prstGeom>
        <a:solidFill>
          <a:schemeClr val="accent1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historical thinking</a:t>
          </a:r>
          <a:endParaRPr lang="en-US" sz="1300" kern="1200" dirty="0"/>
        </a:p>
      </dsp:txBody>
      <dsp:txXfrm>
        <a:off x="947336" y="1152453"/>
        <a:ext cx="1160497" cy="726800"/>
      </dsp:txXfrm>
    </dsp:sp>
    <dsp:sp modelId="{979B95D4-B43A-4BE3-9A0C-16E5E633CE34}">
      <dsp:nvSpPr>
        <dsp:cNvPr id="0" name=""/>
        <dsp:cNvSpPr/>
      </dsp:nvSpPr>
      <dsp:spPr>
        <a:xfrm>
          <a:off x="1448851" y="404287"/>
          <a:ext cx="3217346" cy="3217346"/>
        </a:xfrm>
        <a:custGeom>
          <a:avLst/>
          <a:gdLst/>
          <a:ahLst/>
          <a:cxnLst/>
          <a:rect l="0" t="0" r="0" b="0"/>
          <a:pathLst>
            <a:path>
              <a:moveTo>
                <a:pt x="280386" y="701212"/>
              </a:moveTo>
              <a:arcTo wR="1608673" hR="1608673" stAng="12860409" swAng="1960719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6908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028e0f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e028e0f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9847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b382d5080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1b382d508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8668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b382d5080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1b382d5080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9365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2d48f81e4_3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22d48f81e4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6238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2d48f81e4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2d48f81e4_3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22d48f81e4_3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736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2d48f81e4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2d48f81e4_3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22d48f81e4_3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4445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b382d5080_0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1b382d5080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9441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b382d5080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b382d5080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3282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b382d5080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1b382d5080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8055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2d48f81e4_3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22d48f81e4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7576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4532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144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408a5936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408a5936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1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408a593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408a593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830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408a593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408a593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6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408a5936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408a5936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233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408a5936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408a5936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64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408a5936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408a5936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124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b382d5080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1b382d5080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191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946404" y="274320"/>
            <a:ext cx="7269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3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946404" y="1371600"/>
            <a:ext cx="64464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⚫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 rot="-5400000">
            <a:off x="8098109" y="748799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 rot="-5400000">
            <a:off x="7469609" y="3034950"/>
            <a:ext cx="26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469630" y="4629150"/>
            <a:ext cx="68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8098157" y="748903"/>
            <a:ext cx="1428749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78C94063-DF36-4330-A365-08DA1FA5B7D6}" type="datetimeFigureOut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10/23/2018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469506" y="3034903"/>
            <a:ext cx="2686050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9630" y="4629150"/>
            <a:ext cx="685800" cy="44529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4FAB73BC-B049-4115-A692-8D63A059BFB8}" type="slidenum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96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371600"/>
            <a:ext cx="3360420" cy="326350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371600"/>
            <a:ext cx="3360420" cy="326350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8098157" y="748903"/>
            <a:ext cx="1428749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DFCFA4AC-08CC-42CE-BD01-C191750A04EC}" type="datetimeFigureOut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10/23/2018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469506" y="3034903"/>
            <a:ext cx="2686050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9630" y="4629150"/>
            <a:ext cx="685800" cy="44529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4FAB73BC-B049-4115-A692-8D63A059BFB8}" type="slidenum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639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285241"/>
            <a:ext cx="3360420" cy="54864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1880662"/>
            <a:ext cx="3360420" cy="27484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860" y="1285241"/>
            <a:ext cx="3360420" cy="54864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5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1880662"/>
            <a:ext cx="3360420" cy="27484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8098157" y="748903"/>
            <a:ext cx="1428749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1BA7A723-92A7-435B-B681-F25B092FEFEB}" type="datetimeFigureOut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10/23/2018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469506" y="3034903"/>
            <a:ext cx="2686050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69630" y="4629150"/>
            <a:ext cx="685800" cy="44529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4FAB73BC-B049-4115-A692-8D63A059BFB8}" type="slidenum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898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8098157" y="748903"/>
            <a:ext cx="1428749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4F170639-886C-4FCF-9EAB-ABB5DA3F3F4A}" type="datetimeFigureOut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10/23/2018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469506" y="3034903"/>
            <a:ext cx="2686050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9630" y="4629150"/>
            <a:ext cx="685800" cy="44529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4FAB73BC-B049-4115-A692-8D63A059BFB8}" type="slidenum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435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8098157" y="748903"/>
            <a:ext cx="1428749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22230651-31F4-45D2-98AE-A2108F41BC07}" type="datetimeFigureOut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10/23/2018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469506" y="3034903"/>
            <a:ext cx="2686050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9630" y="4629150"/>
            <a:ext cx="685800" cy="44529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4FAB73BC-B049-4115-A692-8D63A059BFB8}" type="slidenum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1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400300" cy="1200148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514350"/>
            <a:ext cx="4559300" cy="41148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74801"/>
            <a:ext cx="2400300" cy="28575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buNone/>
              <a:defRPr sz="9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8098157" y="748903"/>
            <a:ext cx="1428749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6F53789A-C914-4DB1-8815-80B5EC7335C5}" type="datetimeFigureOut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10/23/2018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469506" y="3034903"/>
            <a:ext cx="2686050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9630" y="4629150"/>
            <a:ext cx="685800" cy="44529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4FAB73BC-B049-4115-A692-8D63A059BFB8}" type="slidenum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820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8098157" y="748903"/>
            <a:ext cx="1428749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C033E54A-A8CA-48C1-9504-691B58049D29}" type="datetimeFigureOut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10/23/2018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469506" y="3034903"/>
            <a:ext cx="2686050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9630" y="4629150"/>
            <a:ext cx="685800" cy="44529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4FAB73BC-B049-4115-A692-8D63A059BFB8}" type="slidenum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11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285750"/>
            <a:ext cx="1857375" cy="4423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85750"/>
            <a:ext cx="5800725" cy="44231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8098157" y="748903"/>
            <a:ext cx="1428749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B5F6C806-BBF7-471C-9527-881CE2266695}" type="datetimeFigureOut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10/23/2018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469506" y="3034903"/>
            <a:ext cx="2686050" cy="27384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9630" y="4629150"/>
            <a:ext cx="685800" cy="445294"/>
          </a:xfrm>
          <a:prstGeom prst="rect">
            <a:avLst/>
          </a:prstGeom>
        </p:spPr>
        <p:txBody>
          <a:bodyPr/>
          <a:lstStyle/>
          <a:p>
            <a:pPr defTabSz="342900">
              <a:buClrTx/>
            </a:pPr>
            <a:fld id="{4FAB73BC-B049-4115-A692-8D63A059BFB8}" type="slidenum">
              <a:rPr lang="en-US" sz="1350" kern="1200" smtClean="0">
                <a:latin typeface="Calibri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sz="1350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3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46404" y="274320"/>
            <a:ext cx="7269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3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946404" y="1371600"/>
            <a:ext cx="33603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⚫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594860" y="1371600"/>
            <a:ext cx="33603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⚫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 rot="-5400000">
            <a:off x="8098109" y="748799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 rot="-5400000">
            <a:off x="7469609" y="3034950"/>
            <a:ext cx="26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469630" y="4629150"/>
            <a:ext cx="68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946404" y="274320"/>
            <a:ext cx="7269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3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946404" y="1285241"/>
            <a:ext cx="33603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5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Noto Sans Symbols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946404" y="1880663"/>
            <a:ext cx="3360300" cy="27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⚫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3"/>
          </p:nvPr>
        </p:nvSpPr>
        <p:spPr>
          <a:xfrm>
            <a:off x="4594860" y="1285241"/>
            <a:ext cx="33603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5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Noto Sans Symbols"/>
              <a:buNone/>
              <a:defRPr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4"/>
          </p:nvPr>
        </p:nvSpPr>
        <p:spPr>
          <a:xfrm>
            <a:off x="4594860" y="1880663"/>
            <a:ext cx="3360300" cy="27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⚫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 rot="-5400000">
            <a:off x="8098109" y="748799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 rot="-5400000">
            <a:off x="7469609" y="3034950"/>
            <a:ext cx="26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69630" y="4629150"/>
            <a:ext cx="68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946404" y="274320"/>
            <a:ext cx="7269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3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 rot="-5400000">
            <a:off x="8098109" y="748799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 rot="-5400000">
            <a:off x="7469609" y="3034950"/>
            <a:ext cx="26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469630" y="4629150"/>
            <a:ext cx="68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 rot="-5400000">
            <a:off x="8098109" y="748799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 rot="-5400000">
            <a:off x="7469609" y="3034950"/>
            <a:ext cx="26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469630" y="4629150"/>
            <a:ext cx="68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630936" y="342900"/>
            <a:ext cx="2400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378200" y="514350"/>
            <a:ext cx="4559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04800" algn="l" rtl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⚫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⚫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2"/>
          </p:nvPr>
        </p:nvSpPr>
        <p:spPr>
          <a:xfrm>
            <a:off x="630936" y="1574800"/>
            <a:ext cx="24003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 rot="-5400000">
            <a:off x="8098109" y="748799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 rot="-5400000">
            <a:off x="7469609" y="3034950"/>
            <a:ext cx="26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469630" y="4629150"/>
            <a:ext cx="68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946404" y="274320"/>
            <a:ext cx="7269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3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 rot="5400000">
            <a:off x="2538024" y="-219900"/>
            <a:ext cx="3263400" cy="6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⚫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 rot="-5400000">
            <a:off x="8098109" y="748799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 rot="-5400000">
            <a:off x="7469609" y="3034950"/>
            <a:ext cx="26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469630" y="4629150"/>
            <a:ext cx="68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 rot="5400000">
            <a:off x="5203650" y="1568700"/>
            <a:ext cx="4423200" cy="18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3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 rot="5400000">
            <a:off x="1260225" y="-403050"/>
            <a:ext cx="44232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⚫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 rot="-5400000">
            <a:off x="8098109" y="748799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 rot="-5400000">
            <a:off x="7469609" y="3034950"/>
            <a:ext cx="26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8469630" y="4629150"/>
            <a:ext cx="68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0">
              <a:schemeClr val="tx1">
                <a:lumMod val="65000"/>
              </a:schemeClr>
            </a:gs>
            <a:gs pos="35000">
              <a:schemeClr val="bg1">
                <a:lumMod val="75000"/>
                <a:lumOff val="25000"/>
              </a:schemeClr>
            </a:gs>
            <a:gs pos="100000">
              <a:schemeClr val="bg1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569214"/>
            <a:ext cx="7063740" cy="165963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2466563"/>
            <a:ext cx="7063740" cy="1268730"/>
          </a:xfrm>
        </p:spPr>
        <p:txBody>
          <a:bodyPr>
            <a:normAutofit/>
          </a:bodyPr>
          <a:lstStyle>
            <a:lvl1pPr marL="0" indent="0" algn="l">
              <a:buNone/>
              <a:defRPr sz="1650" baseline="0">
                <a:solidFill>
                  <a:schemeClr val="tx1">
                    <a:lumMod val="75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NHDLogo_R_BlkPMS185_v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2475" y="3843433"/>
            <a:ext cx="1378267" cy="115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8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8D8D8"/>
            </a:gs>
            <a:gs pos="35000">
              <a:srgbClr val="FEFEFE"/>
            </a:gs>
            <a:gs pos="100000">
              <a:srgbClr val="FEFEF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8458200" y="0"/>
            <a:ext cx="685800" cy="5143500"/>
          </a:xfrm>
          <a:prstGeom prst="rect">
            <a:avLst/>
          </a:prstGeom>
          <a:solidFill>
            <a:srgbClr val="FC1922"/>
          </a:solidFill>
          <a:ln w="13950" cap="flat" cmpd="sng">
            <a:solidFill>
              <a:srgbClr val="FC19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946404" y="274320"/>
            <a:ext cx="7269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3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946404" y="1371600"/>
            <a:ext cx="64464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98450" algn="l" rtl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⚫"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100"/>
              <a:buFont typeface="Noto Sans Symbols"/>
              <a:buChar char="⚫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4" name="Shape 54" descr="NHDLogo_R_BlkPMS185_v2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3278" y="4115665"/>
            <a:ext cx="788100" cy="6609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35000">
              <a:schemeClr val="bg1">
                <a:lumMod val="65000"/>
                <a:lumOff val="35000"/>
              </a:schemeClr>
            </a:gs>
            <a:gs pos="100000">
              <a:schemeClr val="bg1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58200" y="0"/>
            <a:ext cx="685800" cy="5143500"/>
          </a:xfrm>
          <a:prstGeom prst="rect">
            <a:avLst/>
          </a:prstGeom>
          <a:solidFill>
            <a:srgbClr val="FC1922"/>
          </a:solidFill>
          <a:ln>
            <a:solidFill>
              <a:srgbClr val="FC19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274320"/>
            <a:ext cx="726948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371600"/>
            <a:ext cx="644652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HDLogo_R_BlkPMS185_v2.jp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63278" y="4115666"/>
            <a:ext cx="788225" cy="6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spc="-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1350" kern="1200" spc="8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nhd.org/who-they-were" TargetMode="Externa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nhd.org/teacher-resources" TargetMode="Externa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nhd.org/teacher-resources" TargetMode="Externa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d.org/themeboo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jpg"/><Relationship Id="rId4" Type="http://schemas.openxmlformats.org/officeDocument/2006/relationships/hyperlink" Target="http://www.nhd.org/partner-resourc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usm.edu/history/national-history-day-mississippi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1828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3000" dirty="0" smtClean="0">
                <a:latin typeface="Constantia" panose="02030602050306030303" pitchFamily="18" charset="0"/>
              </a:rPr>
              <a:t>Professional Development Opportunities for Teachers</a:t>
            </a:r>
            <a:br>
              <a:rPr lang="en-US" altLang="en-US" sz="3000" dirty="0" smtClean="0">
                <a:latin typeface="Constantia" panose="02030602050306030303" pitchFamily="18" charset="0"/>
              </a:rPr>
            </a:br>
            <a:r>
              <a:rPr lang="en-US" altLang="en-US" sz="3000" dirty="0" smtClean="0">
                <a:latin typeface="Constantia" panose="02030602050306030303" pitchFamily="18" charset="0"/>
              </a:rPr>
              <a:t>NHD </a:t>
            </a:r>
            <a:r>
              <a:rPr lang="en-US" altLang="en-US" sz="3000" dirty="0" smtClean="0">
                <a:latin typeface="Constantia" panose="02030602050306030303" pitchFamily="18" charset="0"/>
              </a:rPr>
              <a:t>in </a:t>
            </a:r>
            <a:r>
              <a:rPr lang="en-US" altLang="en-US" sz="3000" dirty="0" smtClean="0">
                <a:latin typeface="Constantia" panose="02030602050306030303" pitchFamily="18" charset="0"/>
              </a:rPr>
              <a:t>Mississippi </a:t>
            </a:r>
            <a:r>
              <a:rPr lang="en-US" altLang="en-US" sz="3000" dirty="0" smtClean="0">
                <a:latin typeface="Constantia" panose="02030602050306030303" pitchFamily="18" charset="0"/>
              </a:rPr>
              <a:t>Workshop</a:t>
            </a:r>
            <a:endParaRPr lang="en-US" altLang="en-US" sz="3000" dirty="0">
              <a:latin typeface="Constantia" panose="02030602050306030303" pitchFamily="18" charset="0"/>
            </a:endParaRPr>
          </a:p>
        </p:txBody>
      </p:sp>
      <p:sp>
        <p:nvSpPr>
          <p:cNvPr id="3" name="Shape 115"/>
          <p:cNvSpPr txBox="1">
            <a:spLocks noGrp="1"/>
          </p:cNvSpPr>
          <p:nvPr>
            <p:ph type="subTitle" idx="1"/>
          </p:nvPr>
        </p:nvSpPr>
        <p:spPr>
          <a:xfrm>
            <a:off x="623400" y="2490305"/>
            <a:ext cx="8520600" cy="14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" sz="3000" spc="-38" dirty="0" smtClean="0">
                <a:solidFill>
                  <a:schemeClr val="tx1"/>
                </a:solidFill>
                <a:latin typeface="Constantia" panose="02030602050306030303" pitchFamily="18" charset="0"/>
                <a:ea typeface="+mj-ea"/>
                <a:cs typeface="+mj-cs"/>
                <a:sym typeface="Trebuchet MS"/>
              </a:rPr>
              <a:t>Lynne </a:t>
            </a:r>
            <a:r>
              <a:rPr lang="en" sz="3000" spc="-38" dirty="0">
                <a:solidFill>
                  <a:schemeClr val="tx1"/>
                </a:solidFill>
                <a:latin typeface="Constantia" panose="02030602050306030303" pitchFamily="18" charset="0"/>
                <a:ea typeface="+mj-ea"/>
                <a:cs typeface="+mj-cs"/>
                <a:sym typeface="Trebuchet MS"/>
              </a:rPr>
              <a:t>O’Hara, NHD Director of Programs</a:t>
            </a:r>
            <a:endParaRPr sz="3000" spc="-38" dirty="0">
              <a:solidFill>
                <a:schemeClr val="tx1"/>
              </a:solidFill>
              <a:latin typeface="Constantia" panose="02030602050306030303" pitchFamily="18" charset="0"/>
              <a:ea typeface="+mj-ea"/>
              <a:cs typeface="+mj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578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489200" y="344499"/>
            <a:ext cx="7269600" cy="7716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Contest Teacher Workshops</a:t>
            </a:r>
            <a:endParaRPr/>
          </a:p>
        </p:txBody>
      </p:sp>
      <p:pic>
        <p:nvPicPr>
          <p:cNvPr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901" y="1268520"/>
            <a:ext cx="3570179" cy="3570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756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7269600" cy="7716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Content Webinars Posted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3605645" y="4478482"/>
            <a:ext cx="464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https://www.nhd.org/legacies-world-war-i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91" y="695830"/>
            <a:ext cx="6811457" cy="331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78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313746" y="109455"/>
            <a:ext cx="7269600" cy="6783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Webinars &amp; </a:t>
            </a:r>
            <a:r>
              <a:rPr lang="en" dirty="0" smtClean="0"/>
              <a:t>YouTube Live programs</a:t>
            </a:r>
            <a:endParaRPr dirty="0"/>
          </a:p>
        </p:txBody>
      </p:sp>
      <p:pic>
        <p:nvPicPr>
          <p:cNvPr id="141" name="Google Shape;1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7071" y="787755"/>
            <a:ext cx="4491125" cy="37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303" y="916898"/>
            <a:ext cx="2800351" cy="2800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948546" y="47157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800" dirty="0"/>
              <a:t>https://www.youtube.com/nationalhistory</a:t>
            </a:r>
          </a:p>
        </p:txBody>
      </p:sp>
    </p:spTree>
    <p:extLst>
      <p:ext uri="{BB962C8B-B14F-4D97-AF65-F5344CB8AC3E}">
        <p14:creationId xmlns:p14="http://schemas.microsoft.com/office/powerpoint/2010/main" val="935742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717800" y="384774"/>
            <a:ext cx="7269600" cy="7314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Teacher Institutes</a:t>
            </a:r>
            <a:endParaRPr/>
          </a:p>
        </p:txBody>
      </p:sp>
      <p:pic>
        <p:nvPicPr>
          <p:cNvPr id="134" name="Google Shape;1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8488" y="1268520"/>
            <a:ext cx="3570180" cy="357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400" y="1268524"/>
            <a:ext cx="2788450" cy="278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960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354118" y="110313"/>
            <a:ext cx="7269600" cy="7044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Online Graduate Courses</a:t>
            </a:r>
            <a:endParaRPr dirty="0"/>
          </a:p>
        </p:txBody>
      </p:sp>
      <p:pic>
        <p:nvPicPr>
          <p:cNvPr id="128" name="Google Shape;1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4240" y="814713"/>
            <a:ext cx="2758775" cy="35701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373326" y="4620735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https://www.nhd.org//onlineeducation</a:t>
            </a:r>
          </a:p>
        </p:txBody>
      </p:sp>
    </p:spTree>
    <p:extLst>
      <p:ext uri="{BB962C8B-B14F-4D97-AF65-F5344CB8AC3E}">
        <p14:creationId xmlns:p14="http://schemas.microsoft.com/office/powerpoint/2010/main" val="120044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827" y="4127862"/>
            <a:ext cx="5066732" cy="86721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hlinkClick r:id="rId2"/>
              </a:rPr>
              <a:t>www.nhd.org/who-they-were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86302" y="143089"/>
            <a:ext cx="5819064" cy="37350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spc="-38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75" dirty="0"/>
              <a:t>Classroom Toolkit – </a:t>
            </a:r>
            <a:r>
              <a:rPr lang="en-US" sz="2475" i="1" dirty="0"/>
              <a:t>Who They Were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6985" b="17685"/>
          <a:stretch/>
        </p:blipFill>
        <p:spPr>
          <a:xfrm>
            <a:off x="1571623" y="703343"/>
            <a:ext cx="5657851" cy="323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1828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3000" b="1" dirty="0" smtClean="0">
                <a:latin typeface="Constantia" panose="02030602050306030303" pitchFamily="18" charset="0"/>
              </a:rPr>
              <a:t>Section Two: </a:t>
            </a:r>
            <a:br>
              <a:rPr lang="en-US" altLang="en-US" sz="3000" b="1" dirty="0" smtClean="0">
                <a:latin typeface="Constantia" panose="02030602050306030303" pitchFamily="18" charset="0"/>
              </a:rPr>
            </a:br>
            <a:r>
              <a:rPr lang="en-US" altLang="en-US" sz="3000" b="1" dirty="0" smtClean="0">
                <a:latin typeface="Constantia" panose="02030602050306030303" pitchFamily="18" charset="0"/>
              </a:rPr>
              <a:t>Six Keys to </a:t>
            </a:r>
            <a:br>
              <a:rPr lang="en-US" altLang="en-US" sz="3000" b="1" dirty="0" smtClean="0">
                <a:latin typeface="Constantia" panose="02030602050306030303" pitchFamily="18" charset="0"/>
              </a:rPr>
            </a:br>
            <a:r>
              <a:rPr lang="en-US" altLang="en-US" sz="3000" b="1" dirty="0" smtClean="0">
                <a:latin typeface="Constantia" panose="02030602050306030303" pitchFamily="18" charset="0"/>
              </a:rPr>
              <a:t>Embedding NHD in your Classroom</a:t>
            </a:r>
            <a:endParaRPr lang="en-US" altLang="en-US" sz="3000" b="1" i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93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>
            <a:off x="2760469" y="209981"/>
            <a:ext cx="5532075" cy="7215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/>
              <a:t>1. Create the Calendar</a:t>
            </a:r>
            <a:endParaRPr/>
          </a:p>
        </p:txBody>
      </p:sp>
      <p:pic>
        <p:nvPicPr>
          <p:cNvPr id="196" name="Google Shape;196;p30" descr="ke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760468" cy="141708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/>
          <p:nvPr/>
        </p:nvSpPr>
        <p:spPr>
          <a:xfrm>
            <a:off x="262425" y="1613906"/>
            <a:ext cx="2760525" cy="1653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 b="1"/>
              <a:t>School Calendar</a:t>
            </a:r>
            <a:endParaRPr sz="1350" b="1"/>
          </a:p>
        </p:txBody>
      </p:sp>
      <p:sp>
        <p:nvSpPr>
          <p:cNvPr id="198" name="Google Shape;198;p30"/>
          <p:cNvSpPr/>
          <p:nvPr/>
        </p:nvSpPr>
        <p:spPr>
          <a:xfrm>
            <a:off x="5191819" y="1613906"/>
            <a:ext cx="3100725" cy="1653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 b="1"/>
              <a:t>NHD Calendar - regional, affiliate, National Contest</a:t>
            </a:r>
            <a:endParaRPr sz="1350" b="1"/>
          </a:p>
        </p:txBody>
      </p:sp>
    </p:spTree>
    <p:extLst>
      <p:ext uri="{BB962C8B-B14F-4D97-AF65-F5344CB8AC3E}">
        <p14:creationId xmlns:p14="http://schemas.microsoft.com/office/powerpoint/2010/main" val="2823087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xfrm>
            <a:off x="2760469" y="209981"/>
            <a:ext cx="5532075" cy="7215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/>
              <a:t>1. Create the Calendar</a:t>
            </a:r>
            <a:endParaRPr/>
          </a:p>
        </p:txBody>
      </p:sp>
      <p:pic>
        <p:nvPicPr>
          <p:cNvPr id="204" name="Google Shape;204;p31" descr="ke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760468" cy="141708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/>
          <p:nvPr/>
        </p:nvSpPr>
        <p:spPr>
          <a:xfrm>
            <a:off x="127369" y="1744125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Skills</a:t>
            </a:r>
            <a:endParaRPr sz="1350"/>
          </a:p>
        </p:txBody>
      </p:sp>
      <p:sp>
        <p:nvSpPr>
          <p:cNvPr id="206" name="Google Shape;206;p31"/>
          <p:cNvSpPr/>
          <p:nvPr/>
        </p:nvSpPr>
        <p:spPr>
          <a:xfrm>
            <a:off x="1859419" y="1744116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Topics</a:t>
            </a:r>
            <a:endParaRPr sz="1350"/>
          </a:p>
        </p:txBody>
      </p:sp>
      <p:sp>
        <p:nvSpPr>
          <p:cNvPr id="207" name="Google Shape;207;p31"/>
          <p:cNvSpPr/>
          <p:nvPr/>
        </p:nvSpPr>
        <p:spPr>
          <a:xfrm>
            <a:off x="5323519" y="1744125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Creation</a:t>
            </a:r>
            <a:endParaRPr sz="1350"/>
          </a:p>
        </p:txBody>
      </p:sp>
      <p:sp>
        <p:nvSpPr>
          <p:cNvPr id="208" name="Google Shape;208;p31"/>
          <p:cNvSpPr/>
          <p:nvPr/>
        </p:nvSpPr>
        <p:spPr>
          <a:xfrm>
            <a:off x="7055569" y="1744125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Contest</a:t>
            </a:r>
            <a:endParaRPr sz="1350"/>
          </a:p>
        </p:txBody>
      </p:sp>
      <p:sp>
        <p:nvSpPr>
          <p:cNvPr id="209" name="Google Shape;209;p31"/>
          <p:cNvSpPr/>
          <p:nvPr/>
        </p:nvSpPr>
        <p:spPr>
          <a:xfrm>
            <a:off x="3591469" y="1744125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275"/>
              <a:t>Research</a:t>
            </a:r>
            <a:endParaRPr sz="1275"/>
          </a:p>
        </p:txBody>
      </p:sp>
    </p:spTree>
    <p:extLst>
      <p:ext uri="{BB962C8B-B14F-4D97-AF65-F5344CB8AC3E}">
        <p14:creationId xmlns:p14="http://schemas.microsoft.com/office/powerpoint/2010/main" val="3149462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2760469" y="209981"/>
            <a:ext cx="5532075" cy="7215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/>
              <a:t>2. Pace Your Year</a:t>
            </a:r>
            <a:endParaRPr/>
          </a:p>
        </p:txBody>
      </p:sp>
      <p:pic>
        <p:nvPicPr>
          <p:cNvPr id="215" name="Google Shape;215;p32" descr="ke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760468" cy="141708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2"/>
          <p:cNvSpPr/>
          <p:nvPr/>
        </p:nvSpPr>
        <p:spPr>
          <a:xfrm>
            <a:off x="127369" y="1744125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Skills</a:t>
            </a:r>
            <a:endParaRPr sz="1350"/>
          </a:p>
        </p:txBody>
      </p:sp>
      <p:sp>
        <p:nvSpPr>
          <p:cNvPr id="217" name="Google Shape;217;p32"/>
          <p:cNvSpPr/>
          <p:nvPr/>
        </p:nvSpPr>
        <p:spPr>
          <a:xfrm>
            <a:off x="1859419" y="1744116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Topics</a:t>
            </a:r>
            <a:endParaRPr sz="1350"/>
          </a:p>
        </p:txBody>
      </p:sp>
      <p:sp>
        <p:nvSpPr>
          <p:cNvPr id="218" name="Google Shape;218;p32"/>
          <p:cNvSpPr/>
          <p:nvPr/>
        </p:nvSpPr>
        <p:spPr>
          <a:xfrm>
            <a:off x="5323519" y="1744125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Creation</a:t>
            </a:r>
            <a:endParaRPr sz="1350"/>
          </a:p>
        </p:txBody>
      </p:sp>
      <p:sp>
        <p:nvSpPr>
          <p:cNvPr id="219" name="Google Shape;219;p32"/>
          <p:cNvSpPr/>
          <p:nvPr/>
        </p:nvSpPr>
        <p:spPr>
          <a:xfrm>
            <a:off x="7055569" y="1744125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Contest</a:t>
            </a:r>
            <a:endParaRPr sz="1350"/>
          </a:p>
        </p:txBody>
      </p:sp>
      <p:sp>
        <p:nvSpPr>
          <p:cNvPr id="220" name="Google Shape;220;p32"/>
          <p:cNvSpPr/>
          <p:nvPr/>
        </p:nvSpPr>
        <p:spPr>
          <a:xfrm>
            <a:off x="3591469" y="1744125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275"/>
              <a:t>Research</a:t>
            </a:r>
            <a:endParaRPr sz="1275"/>
          </a:p>
        </p:txBody>
      </p:sp>
      <p:sp>
        <p:nvSpPr>
          <p:cNvPr id="221" name="Google Shape;221;p32"/>
          <p:cNvSpPr/>
          <p:nvPr/>
        </p:nvSpPr>
        <p:spPr>
          <a:xfrm>
            <a:off x="184519" y="3302756"/>
            <a:ext cx="1574550" cy="72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050" b="1"/>
              <a:t>ONGOING</a:t>
            </a:r>
            <a:endParaRPr sz="1050" b="1"/>
          </a:p>
        </p:txBody>
      </p:sp>
      <p:sp>
        <p:nvSpPr>
          <p:cNvPr id="222" name="Google Shape;222;p32"/>
          <p:cNvSpPr/>
          <p:nvPr/>
        </p:nvSpPr>
        <p:spPr>
          <a:xfrm>
            <a:off x="1938169" y="3302756"/>
            <a:ext cx="1574550" cy="72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50" b="1" dirty="0" smtClean="0">
                <a:solidFill>
                  <a:schemeClr val="dk1"/>
                </a:solidFill>
              </a:rPr>
              <a:t>October</a:t>
            </a:r>
            <a:endParaRPr sz="1050" dirty="0"/>
          </a:p>
        </p:txBody>
      </p:sp>
      <p:sp>
        <p:nvSpPr>
          <p:cNvPr id="223" name="Google Shape;223;p32"/>
          <p:cNvSpPr/>
          <p:nvPr/>
        </p:nvSpPr>
        <p:spPr>
          <a:xfrm>
            <a:off x="3709594" y="3302756"/>
            <a:ext cx="1574550" cy="72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50" b="1" dirty="0" smtClean="0">
                <a:solidFill>
                  <a:schemeClr val="dk1"/>
                </a:solidFill>
              </a:rPr>
              <a:t>October to Thanksgiving</a:t>
            </a:r>
            <a:endParaRPr sz="1050" dirty="0"/>
          </a:p>
        </p:txBody>
      </p:sp>
      <p:sp>
        <p:nvSpPr>
          <p:cNvPr id="224" name="Google Shape;224;p32"/>
          <p:cNvSpPr/>
          <p:nvPr/>
        </p:nvSpPr>
        <p:spPr>
          <a:xfrm>
            <a:off x="5461331" y="3302756"/>
            <a:ext cx="1574550" cy="72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50" b="1" dirty="0">
                <a:solidFill>
                  <a:schemeClr val="dk1"/>
                </a:solidFill>
              </a:rPr>
              <a:t>Thanksgiving - January</a:t>
            </a:r>
            <a:endParaRPr sz="1050" dirty="0"/>
          </a:p>
        </p:txBody>
      </p:sp>
      <p:sp>
        <p:nvSpPr>
          <p:cNvPr id="225" name="Google Shape;225;p32"/>
          <p:cNvSpPr/>
          <p:nvPr/>
        </p:nvSpPr>
        <p:spPr>
          <a:xfrm>
            <a:off x="7213069" y="3302756"/>
            <a:ext cx="1574550" cy="72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50" b="1">
                <a:solidFill>
                  <a:schemeClr val="dk1"/>
                </a:solidFill>
              </a:rPr>
              <a:t>February - June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761104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1828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3000" b="1" i="1" dirty="0" smtClean="0">
                <a:latin typeface="Constantia" panose="02030602050306030303" pitchFamily="18" charset="0"/>
              </a:rPr>
              <a:t>What are you seeking in professional development opportunities?</a:t>
            </a:r>
            <a:endParaRPr lang="en-US" altLang="en-US" sz="3000" b="1" i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>
            <a:spLocks noGrp="1"/>
          </p:cNvSpPr>
          <p:nvPr>
            <p:ph type="title"/>
          </p:nvPr>
        </p:nvSpPr>
        <p:spPr>
          <a:xfrm>
            <a:off x="2760469" y="209981"/>
            <a:ext cx="5532075" cy="7215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/>
              <a:t>2. Pace Your Year</a:t>
            </a:r>
            <a:endParaRPr/>
          </a:p>
        </p:txBody>
      </p:sp>
      <p:pic>
        <p:nvPicPr>
          <p:cNvPr id="231" name="Google Shape;231;p33" descr="ke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760468" cy="141708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3"/>
          <p:cNvSpPr/>
          <p:nvPr/>
        </p:nvSpPr>
        <p:spPr>
          <a:xfrm>
            <a:off x="127369" y="1744125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Skills</a:t>
            </a:r>
            <a:endParaRPr sz="1350"/>
          </a:p>
        </p:txBody>
      </p:sp>
      <p:sp>
        <p:nvSpPr>
          <p:cNvPr id="233" name="Google Shape;233;p33"/>
          <p:cNvSpPr/>
          <p:nvPr/>
        </p:nvSpPr>
        <p:spPr>
          <a:xfrm>
            <a:off x="1859419" y="1744116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Topics</a:t>
            </a:r>
            <a:endParaRPr sz="1350"/>
          </a:p>
        </p:txBody>
      </p:sp>
      <p:sp>
        <p:nvSpPr>
          <p:cNvPr id="234" name="Google Shape;234;p33"/>
          <p:cNvSpPr/>
          <p:nvPr/>
        </p:nvSpPr>
        <p:spPr>
          <a:xfrm>
            <a:off x="5323519" y="1744125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Creation</a:t>
            </a:r>
            <a:endParaRPr sz="1350"/>
          </a:p>
        </p:txBody>
      </p:sp>
      <p:sp>
        <p:nvSpPr>
          <p:cNvPr id="235" name="Google Shape;235;p33"/>
          <p:cNvSpPr/>
          <p:nvPr/>
        </p:nvSpPr>
        <p:spPr>
          <a:xfrm>
            <a:off x="7055569" y="1744125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Contest</a:t>
            </a:r>
            <a:endParaRPr sz="1350"/>
          </a:p>
        </p:txBody>
      </p:sp>
      <p:sp>
        <p:nvSpPr>
          <p:cNvPr id="236" name="Google Shape;236;p33"/>
          <p:cNvSpPr/>
          <p:nvPr/>
        </p:nvSpPr>
        <p:spPr>
          <a:xfrm>
            <a:off x="3591469" y="1744125"/>
            <a:ext cx="1732050" cy="1417050"/>
          </a:xfrm>
          <a:prstGeom prst="diamond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275"/>
              <a:t>Research</a:t>
            </a:r>
            <a:endParaRPr sz="1275"/>
          </a:p>
        </p:txBody>
      </p:sp>
      <p:sp>
        <p:nvSpPr>
          <p:cNvPr id="237" name="Google Shape;237;p33"/>
          <p:cNvSpPr/>
          <p:nvPr/>
        </p:nvSpPr>
        <p:spPr>
          <a:xfrm>
            <a:off x="184519" y="3302756"/>
            <a:ext cx="1574550" cy="72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050" b="1"/>
              <a:t>ONGOING</a:t>
            </a:r>
            <a:endParaRPr sz="1050" b="1"/>
          </a:p>
        </p:txBody>
      </p:sp>
      <p:sp>
        <p:nvSpPr>
          <p:cNvPr id="238" name="Google Shape;238;p33"/>
          <p:cNvSpPr/>
          <p:nvPr/>
        </p:nvSpPr>
        <p:spPr>
          <a:xfrm>
            <a:off x="1938169" y="3302756"/>
            <a:ext cx="1574550" cy="72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50" b="1">
                <a:solidFill>
                  <a:schemeClr val="dk1"/>
                </a:solidFill>
              </a:rPr>
              <a:t>late September</a:t>
            </a:r>
            <a:endParaRPr sz="1050"/>
          </a:p>
        </p:txBody>
      </p:sp>
      <p:sp>
        <p:nvSpPr>
          <p:cNvPr id="239" name="Google Shape;239;p33"/>
          <p:cNvSpPr/>
          <p:nvPr/>
        </p:nvSpPr>
        <p:spPr>
          <a:xfrm>
            <a:off x="3709594" y="3302756"/>
            <a:ext cx="1574550" cy="72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50" b="1">
                <a:solidFill>
                  <a:schemeClr val="dk1"/>
                </a:solidFill>
              </a:rPr>
              <a:t>mid-September to Thanksgiving</a:t>
            </a:r>
            <a:endParaRPr sz="1050"/>
          </a:p>
        </p:txBody>
      </p:sp>
      <p:sp>
        <p:nvSpPr>
          <p:cNvPr id="240" name="Google Shape;240;p33"/>
          <p:cNvSpPr/>
          <p:nvPr/>
        </p:nvSpPr>
        <p:spPr>
          <a:xfrm>
            <a:off x="5461331" y="3302756"/>
            <a:ext cx="1574550" cy="72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50" b="1">
                <a:solidFill>
                  <a:schemeClr val="dk1"/>
                </a:solidFill>
              </a:rPr>
              <a:t>Thanksgiving - January</a:t>
            </a:r>
            <a:endParaRPr sz="1050"/>
          </a:p>
        </p:txBody>
      </p:sp>
      <p:sp>
        <p:nvSpPr>
          <p:cNvPr id="241" name="Google Shape;241;p33"/>
          <p:cNvSpPr/>
          <p:nvPr/>
        </p:nvSpPr>
        <p:spPr>
          <a:xfrm>
            <a:off x="7213069" y="3302756"/>
            <a:ext cx="1574550" cy="72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50" b="1">
                <a:solidFill>
                  <a:schemeClr val="dk1"/>
                </a:solidFill>
              </a:rPr>
              <a:t>February - June</a:t>
            </a:r>
            <a:endParaRPr sz="1050"/>
          </a:p>
        </p:txBody>
      </p:sp>
      <p:sp>
        <p:nvSpPr>
          <p:cNvPr id="242" name="Google Shape;242;p33"/>
          <p:cNvSpPr/>
          <p:nvPr/>
        </p:nvSpPr>
        <p:spPr>
          <a:xfrm>
            <a:off x="1351481" y="1128413"/>
            <a:ext cx="6626250" cy="3831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7500"/>
              <a:t>REVISION</a:t>
            </a:r>
            <a:endParaRPr sz="7500"/>
          </a:p>
        </p:txBody>
      </p:sp>
    </p:spTree>
    <p:extLst>
      <p:ext uri="{BB962C8B-B14F-4D97-AF65-F5344CB8AC3E}">
        <p14:creationId xmlns:p14="http://schemas.microsoft.com/office/powerpoint/2010/main" val="4046095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4"/>
          <p:cNvPicPr preferRelativeResize="0"/>
          <p:nvPr/>
        </p:nvPicPr>
        <p:blipFill rotWithShape="1">
          <a:blip r:embed="rId3">
            <a:alphaModFix/>
          </a:blip>
          <a:srcRect t="-5346" b="9872"/>
          <a:stretch/>
        </p:blipFill>
        <p:spPr>
          <a:xfrm>
            <a:off x="1338798" y="370763"/>
            <a:ext cx="6466406" cy="4630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794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5"/>
          <p:cNvPicPr preferRelativeResize="0"/>
          <p:nvPr/>
        </p:nvPicPr>
        <p:blipFill rotWithShape="1">
          <a:blip r:embed="rId3">
            <a:alphaModFix/>
          </a:blip>
          <a:srcRect t="9634" b="4188"/>
          <a:stretch/>
        </p:blipFill>
        <p:spPr>
          <a:xfrm>
            <a:off x="1545863" y="240544"/>
            <a:ext cx="6709840" cy="4336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582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>
            <a:spLocks noGrp="1"/>
          </p:cNvSpPr>
          <p:nvPr>
            <p:ph type="title"/>
          </p:nvPr>
        </p:nvSpPr>
        <p:spPr>
          <a:xfrm>
            <a:off x="2760469" y="209981"/>
            <a:ext cx="5532075" cy="7215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/>
              <a:t>3. Beg, Borrow, Steal</a:t>
            </a:r>
            <a:endParaRPr/>
          </a:p>
        </p:txBody>
      </p:sp>
      <p:pic>
        <p:nvPicPr>
          <p:cNvPr id="260" name="Google Shape;260;p36" descr="ke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760468" cy="141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3662" y="1325250"/>
            <a:ext cx="5994226" cy="303138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 txBox="1">
            <a:spLocks noGrp="1"/>
          </p:cNvSpPr>
          <p:nvPr>
            <p:ph type="title"/>
          </p:nvPr>
        </p:nvSpPr>
        <p:spPr>
          <a:xfrm>
            <a:off x="1640138" y="4297238"/>
            <a:ext cx="6807825" cy="7215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u="sng">
                <a:solidFill>
                  <a:schemeClr val="hlink"/>
                </a:solidFill>
                <a:hlinkClick r:id="rId5"/>
              </a:rPr>
              <a:t>www.nhd.org/teacher-resources</a:t>
            </a:r>
            <a:r>
              <a:rPr lang="en-US"/>
              <a:t> 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7873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title"/>
          </p:nvPr>
        </p:nvSpPr>
        <p:spPr>
          <a:xfrm>
            <a:off x="2760469" y="209981"/>
            <a:ext cx="5532075" cy="7215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/>
              <a:t>4. Find a Mentor</a:t>
            </a:r>
            <a:endParaRPr/>
          </a:p>
        </p:txBody>
      </p:sp>
      <p:pic>
        <p:nvPicPr>
          <p:cNvPr id="268" name="Google Shape;268;p37" descr="ke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760468" cy="141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7" descr="mento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7012" y="1321463"/>
            <a:ext cx="6393788" cy="3593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614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 txBox="1">
            <a:spLocks noGrp="1"/>
          </p:cNvSpPr>
          <p:nvPr>
            <p:ph type="title"/>
          </p:nvPr>
        </p:nvSpPr>
        <p:spPr>
          <a:xfrm>
            <a:off x="2760469" y="209981"/>
            <a:ext cx="5532075" cy="7215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/>
              <a:t>5. Plan your Assessment</a:t>
            </a:r>
            <a:endParaRPr/>
          </a:p>
        </p:txBody>
      </p:sp>
      <p:pic>
        <p:nvPicPr>
          <p:cNvPr id="275" name="Google Shape;275;p38" descr="ke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760468" cy="141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3662" y="1325250"/>
            <a:ext cx="5994226" cy="303138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8"/>
          <p:cNvSpPr txBox="1">
            <a:spLocks noGrp="1"/>
          </p:cNvSpPr>
          <p:nvPr>
            <p:ph type="title"/>
          </p:nvPr>
        </p:nvSpPr>
        <p:spPr>
          <a:xfrm>
            <a:off x="1640138" y="4297238"/>
            <a:ext cx="6807825" cy="7215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u="sng">
                <a:solidFill>
                  <a:schemeClr val="hlink"/>
                </a:solidFill>
                <a:hlinkClick r:id="rId5"/>
              </a:rPr>
              <a:t>www.nhd.org/teacher-resources</a:t>
            </a:r>
            <a:r>
              <a:rPr lang="en-US"/>
              <a:t>   </a:t>
            </a:r>
            <a:endParaRPr/>
          </a:p>
        </p:txBody>
      </p:sp>
      <p:sp>
        <p:nvSpPr>
          <p:cNvPr id="278" name="Google Shape;278;p38"/>
          <p:cNvSpPr/>
          <p:nvPr/>
        </p:nvSpPr>
        <p:spPr>
          <a:xfrm>
            <a:off x="4133175" y="2335575"/>
            <a:ext cx="2760525" cy="149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709251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"/>
          <p:cNvSpPr txBox="1">
            <a:spLocks noGrp="1"/>
          </p:cNvSpPr>
          <p:nvPr>
            <p:ph type="title"/>
          </p:nvPr>
        </p:nvSpPr>
        <p:spPr>
          <a:xfrm>
            <a:off x="2760469" y="209981"/>
            <a:ext cx="5532075" cy="9841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/>
              <a:t>6. Create a Culture of Recognition</a:t>
            </a:r>
            <a:endParaRPr/>
          </a:p>
        </p:txBody>
      </p:sp>
      <p:pic>
        <p:nvPicPr>
          <p:cNvPr id="284" name="Google Shape;284;p39" descr="ke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760468" cy="141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 descr="wall of fam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388" y="717882"/>
            <a:ext cx="2641144" cy="3518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316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4976" y="262475"/>
            <a:ext cx="87372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Questions?</a:t>
            </a:r>
            <a:endParaRPr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6" y="405571"/>
            <a:ext cx="32004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8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337930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3000" b="1" dirty="0" smtClean="0">
                <a:latin typeface="Constantia" panose="02030602050306030303" pitchFamily="18" charset="0"/>
              </a:rPr>
              <a:t>Feedback Survey:</a:t>
            </a:r>
            <a:br>
              <a:rPr lang="en-US" altLang="en-US" sz="3000" b="1" dirty="0" smtClean="0">
                <a:latin typeface="Constantia" panose="02030602050306030303" pitchFamily="18" charset="0"/>
              </a:rPr>
            </a:br>
            <a:r>
              <a:rPr lang="en-US" sz="3000" b="1" dirty="0"/>
              <a:t>https://</a:t>
            </a:r>
            <a:r>
              <a:rPr lang="en-US" sz="3000" b="1" dirty="0" smtClean="0"/>
              <a:t>tinyurl.com/NHDinMS</a:t>
            </a:r>
            <a:r>
              <a:rPr lang="en-US" altLang="en-US" sz="3000" b="1" dirty="0" smtClean="0">
                <a:latin typeface="Constantia" panose="02030602050306030303" pitchFamily="18" charset="0"/>
              </a:rPr>
              <a:t/>
            </a:r>
            <a:br>
              <a:rPr lang="en-US" altLang="en-US" sz="3000" b="1" dirty="0" smtClean="0">
                <a:latin typeface="Constantia" panose="02030602050306030303" pitchFamily="18" charset="0"/>
              </a:rPr>
            </a:br>
            <a:r>
              <a:rPr lang="en-US" altLang="en-US" sz="3000" b="1" dirty="0" smtClean="0">
                <a:latin typeface="Constantia" panose="02030602050306030303" pitchFamily="18" charset="0"/>
              </a:rPr>
              <a:t/>
            </a:r>
            <a:br>
              <a:rPr lang="en-US" altLang="en-US" sz="3000" b="1" dirty="0" smtClean="0">
                <a:latin typeface="Constantia" panose="02030602050306030303" pitchFamily="18" charset="0"/>
              </a:rPr>
            </a:br>
            <a:r>
              <a:rPr lang="en-US" altLang="en-US" sz="3000" b="1" dirty="0">
                <a:latin typeface="Constantia" panose="02030602050306030303" pitchFamily="18" charset="0"/>
              </a:rPr>
              <a:t/>
            </a:r>
            <a:br>
              <a:rPr lang="en-US" altLang="en-US" sz="3000" b="1" dirty="0">
                <a:latin typeface="Constantia" panose="02030602050306030303" pitchFamily="18" charset="0"/>
              </a:rPr>
            </a:br>
            <a:r>
              <a:rPr lang="en-US" altLang="en-US" sz="3000" b="1" dirty="0">
                <a:latin typeface="Constantia" panose="02030602050306030303" pitchFamily="18" charset="0"/>
              </a:rPr>
              <a:t/>
            </a:r>
            <a:br>
              <a:rPr lang="en-US" altLang="en-US" sz="3000" b="1" dirty="0">
                <a:latin typeface="Constantia" panose="02030602050306030303" pitchFamily="18" charset="0"/>
              </a:rPr>
            </a:br>
            <a:r>
              <a:rPr lang="en-US" altLang="en-US" sz="3000" b="1" dirty="0" smtClean="0">
                <a:latin typeface="Constantia" panose="02030602050306030303" pitchFamily="18" charset="0"/>
              </a:rPr>
              <a:t>Ask Lynne anything </a:t>
            </a:r>
            <a:br>
              <a:rPr lang="en-US" altLang="en-US" sz="3000" b="1" dirty="0" smtClean="0">
                <a:latin typeface="Constantia" panose="02030602050306030303" pitchFamily="18" charset="0"/>
              </a:rPr>
            </a:br>
            <a:r>
              <a:rPr lang="en-US" altLang="en-US" sz="3000" b="1" dirty="0" smtClean="0">
                <a:latin typeface="Constantia" panose="02030602050306030303" pitchFamily="18" charset="0"/>
              </a:rPr>
              <a:t>(</a:t>
            </a:r>
            <a:r>
              <a:rPr lang="en-US" altLang="en-US" sz="3000" b="1" i="1" dirty="0" smtClean="0">
                <a:latin typeface="Constantia" panose="02030602050306030303" pitchFamily="18" charset="0"/>
              </a:rPr>
              <a:t>that won’t get me fired</a:t>
            </a:r>
            <a:r>
              <a:rPr lang="en-US" altLang="en-US" sz="3000" b="1" dirty="0" smtClean="0">
                <a:latin typeface="Constantia" panose="02030602050306030303" pitchFamily="18" charset="0"/>
              </a:rPr>
              <a:t>)</a:t>
            </a:r>
            <a:endParaRPr lang="en-US" altLang="en-US" sz="30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0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69480" cy="705784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9" y="705784"/>
            <a:ext cx="4091151" cy="3068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86" y="2820085"/>
            <a:ext cx="4130515" cy="232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39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23204" y="180802"/>
            <a:ext cx="7269600" cy="536171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NHD?	</a:t>
            </a:r>
            <a:endParaRPr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76" y="1119513"/>
            <a:ext cx="3453968" cy="2895238"/>
          </a:xfrm>
        </p:spPr>
      </p:pic>
    </p:spTree>
    <p:extLst>
      <p:ext uri="{BB962C8B-B14F-4D97-AF65-F5344CB8AC3E}">
        <p14:creationId xmlns:p14="http://schemas.microsoft.com/office/powerpoint/2010/main" val="201034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1543050" y="914400"/>
          <a:ext cx="6115050" cy="37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200151" y="171451"/>
            <a:ext cx="4533476" cy="53205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Goals of NHD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6300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23" y="121617"/>
            <a:ext cx="4997450" cy="4692119"/>
          </a:xfrm>
        </p:spPr>
      </p:pic>
    </p:spTree>
    <p:extLst>
      <p:ext uri="{BB962C8B-B14F-4D97-AF65-F5344CB8AC3E}">
        <p14:creationId xmlns:p14="http://schemas.microsoft.com/office/powerpoint/2010/main" val="1928326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9887" y="171451"/>
            <a:ext cx="4533476" cy="53205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Secret of NHD</a:t>
            </a:r>
            <a:endParaRPr lang="en-US" sz="3600" dirty="0"/>
          </a:p>
        </p:txBody>
      </p:sp>
      <p:pic>
        <p:nvPicPr>
          <p:cNvPr id="1026" name="Picture 2" descr="Teacher memes 07 - next resu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191" y="171451"/>
            <a:ext cx="4073235" cy="473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95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91838" y="144375"/>
            <a:ext cx="8262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/>
              <a:t>NHD Theme Book</a:t>
            </a:r>
            <a:endParaRPr sz="4500" dirty="0"/>
          </a:p>
        </p:txBody>
      </p:sp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2112506" y="3708971"/>
            <a:ext cx="6241800" cy="123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hlinkClick r:id="rId3"/>
              </a:rPr>
              <a:t>www.nhd.org/themebook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dirty="0" smtClean="0">
                <a:hlinkClick r:id="rId4"/>
              </a:rPr>
              <a:t>www.nhd.org/partner-resources</a:t>
            </a:r>
            <a:endParaRPr dirty="0"/>
          </a:p>
        </p:txBody>
      </p:sp>
      <p:pic>
        <p:nvPicPr>
          <p:cNvPr id="149" name="Shape 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657" y="144375"/>
            <a:ext cx="2546751" cy="3369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09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0" y="125525"/>
            <a:ext cx="7269600" cy="7449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Local Teacher Workshops</a:t>
            </a:r>
            <a:endParaRPr dirty="0"/>
          </a:p>
        </p:txBody>
      </p:sp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602" y="497975"/>
            <a:ext cx="3570180" cy="357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195" y="971550"/>
            <a:ext cx="3543025" cy="24462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48"/>
          <p:cNvSpPr txBox="1">
            <a:spLocks/>
          </p:cNvSpPr>
          <p:nvPr/>
        </p:nvSpPr>
        <p:spPr>
          <a:xfrm>
            <a:off x="2112506" y="3708971"/>
            <a:ext cx="6241800" cy="12339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spc="-38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  <a:buClrTx/>
              <a:buFontTx/>
            </a:pPr>
            <a:r>
              <a:rPr lang="en-US" sz="1800" dirty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www.usm.edu/history/national-history-day-mississippi</a:t>
            </a:r>
            <a:r>
              <a:rPr lang="en-US" sz="18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58740081"/>
      </p:ext>
    </p:extLst>
  </p:cSld>
  <p:clrMapOvr>
    <a:masterClrMapping/>
  </p:clrMapOvr>
</p:sld>
</file>

<file path=ppt/theme/theme1.xml><?xml version="1.0" encoding="utf-8"?>
<a:theme xmlns:a="http://schemas.openxmlformats.org/drawingml/2006/main" name="NHD Template">
  <a:themeElements>
    <a:clrScheme name="Custom 9">
      <a:dk1>
        <a:srgbClr val="000000"/>
      </a:dk1>
      <a:lt1>
        <a:srgbClr val="FFFFFF"/>
      </a:lt1>
      <a:dk2>
        <a:srgbClr val="FC1922"/>
      </a:dk2>
      <a:lt2>
        <a:srgbClr val="D6D3CC"/>
      </a:lt2>
      <a:accent1>
        <a:srgbClr val="FC1922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HD Template">
  <a:themeElements>
    <a:clrScheme name="Custom 9">
      <a:dk1>
        <a:srgbClr val="000000"/>
      </a:dk1>
      <a:lt1>
        <a:srgbClr val="FFFFFF"/>
      </a:lt1>
      <a:dk2>
        <a:srgbClr val="FC1922"/>
      </a:dk2>
      <a:lt2>
        <a:srgbClr val="D6D3CC"/>
      </a:lt2>
      <a:accent1>
        <a:srgbClr val="FC1922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Custom 1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D Template" id="{2C9ED302-4F82-4A47-B2AA-40ED335F82C5}" vid="{FD5311C8-6132-481C-9D8B-03AEE9097F63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190</Words>
  <Application>Microsoft Office PowerPoint</Application>
  <PresentationFormat>On-screen Show (16:9)</PresentationFormat>
  <Paragraphs>69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Noto Sans Symbols</vt:lpstr>
      <vt:lpstr>Constantia</vt:lpstr>
      <vt:lpstr>Wingdings 2</vt:lpstr>
      <vt:lpstr>Arial</vt:lpstr>
      <vt:lpstr>Trebuchet MS</vt:lpstr>
      <vt:lpstr>Calibri</vt:lpstr>
      <vt:lpstr>NHD Template</vt:lpstr>
      <vt:lpstr>1_NHD Template</vt:lpstr>
      <vt:lpstr>Professional Development Opportunities for Teachers NHD in Mississippi Workshop</vt:lpstr>
      <vt:lpstr>What are you seeking in professional development opportunities?</vt:lpstr>
      <vt:lpstr>Introduction</vt:lpstr>
      <vt:lpstr>What is NHD? </vt:lpstr>
      <vt:lpstr>PowerPoint Presentation</vt:lpstr>
      <vt:lpstr>PowerPoint Presentation</vt:lpstr>
      <vt:lpstr>PowerPoint Presentation</vt:lpstr>
      <vt:lpstr>NHD Theme Book</vt:lpstr>
      <vt:lpstr>Local Teacher Workshops</vt:lpstr>
      <vt:lpstr>Contest Teacher Workshops</vt:lpstr>
      <vt:lpstr>Content Webinars Posted</vt:lpstr>
      <vt:lpstr>Webinars &amp; YouTube Live programs</vt:lpstr>
      <vt:lpstr>Summer Teacher Institutes</vt:lpstr>
      <vt:lpstr>Online Graduate Courses</vt:lpstr>
      <vt:lpstr>www.nhd.org/who-they-were  </vt:lpstr>
      <vt:lpstr>Section Two:  Six Keys to  Embedding NHD in your Classroom</vt:lpstr>
      <vt:lpstr>1. Create the Calendar</vt:lpstr>
      <vt:lpstr>1. Create the Calendar</vt:lpstr>
      <vt:lpstr>2. Pace Your Year</vt:lpstr>
      <vt:lpstr>2. Pace Your Year</vt:lpstr>
      <vt:lpstr>PowerPoint Presentation</vt:lpstr>
      <vt:lpstr>PowerPoint Presentation</vt:lpstr>
      <vt:lpstr>3. Beg, Borrow, Steal</vt:lpstr>
      <vt:lpstr>4. Find a Mentor</vt:lpstr>
      <vt:lpstr>5. Plan your Assessment</vt:lpstr>
      <vt:lpstr>6. Create a Culture of Recognition</vt:lpstr>
      <vt:lpstr>Questions?</vt:lpstr>
      <vt:lpstr>Feedback Survey: https://tinyurl.com/NHDinMS    Ask Lynne anything  (that won’t get me fired)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Triumph &amp; Tragedy in History</dc:title>
  <dc:creator>Lynne</dc:creator>
  <cp:lastModifiedBy>NHD7</cp:lastModifiedBy>
  <cp:revision>22</cp:revision>
  <dcterms:modified xsi:type="dcterms:W3CDTF">2018-10-23T15:41:32Z</dcterms:modified>
</cp:coreProperties>
</file>